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861" r:id="rId2"/>
    <p:sldId id="1201" r:id="rId3"/>
    <p:sldId id="1202" r:id="rId4"/>
    <p:sldId id="1194" r:id="rId5"/>
    <p:sldId id="1200" r:id="rId6"/>
    <p:sldId id="1203" r:id="rId7"/>
    <p:sldId id="1205" r:id="rId8"/>
    <p:sldId id="1204" r:id="rId9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FF66"/>
    <a:srgbClr val="FF965E"/>
    <a:srgbClr val="78E1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78" autoAdjust="0"/>
    <p:restoredTop sz="72400" autoAdjust="0"/>
  </p:normalViewPr>
  <p:slideViewPr>
    <p:cSldViewPr>
      <p:cViewPr varScale="1">
        <p:scale>
          <a:sx n="186" d="100"/>
          <a:sy n="186" d="100"/>
        </p:scale>
        <p:origin x="3072" y="200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6/10/22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600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4706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0605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8808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2716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427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069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1 Timothy 4:1-16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6064" y="10324"/>
            <a:ext cx="91440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/>
            <a:r>
              <a:rPr lang="en-AU" sz="30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Now the Spirit expressly says that in later times some will depart from the faith by devoting themselves to deceitful spirits and teachings of demons,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through the insincerity of liars whose consciences are seared,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who forbid marriage and require abstinence from foods that God created to be received with thanksgiving by those who believe and know the truth.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For everything created by God is good, and nothing is to be rejected if it is received with thanksgiving,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for it is made holy by the word of God and prayer. </a:t>
            </a:r>
            <a:endParaRPr lang="en-AU" sz="3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342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6064" y="10324"/>
            <a:ext cx="9144000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/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If you put these things before the brothers, you will be a good servant of Christ Jesus, being trained in the words of the faith and of the good doctrine that you have followed.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Have nothing to do with irreverent, silly myths.  Rather train yourself for godliness;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for while bodily training is of some value, godliness is of value in every way, as it holds promise for the present life and also for the life to come.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 saying is trustworthy and deserving of full acceptance.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For to this end we toil and strive, because we have our hope set on the living God, who is the Saviour of all people, especially of those who believe. </a:t>
            </a:r>
            <a:endParaRPr lang="en-AU" sz="3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938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6064" y="10324"/>
            <a:ext cx="9144000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/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Command and teach these things.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Let no one despise you for your youth, but set the believers an example in speech, in conduct, in love, in faith, in purity.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13 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I come, devote yourself to the public reading of Scripture, to exhortation, to teaching.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14 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 not neglect the gift you have, which was given you by prophecy when the council of elders laid their hands on you.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Practice these things, immerse yourself in them, so that all may see your progress.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16 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Keep a close watch on yourself and on the teaching.  Persist in this, for by so doing you will save both yourself and your hearers.</a:t>
            </a:r>
            <a:r>
              <a:rPr lang="en-AU" sz="3000" dirty="0">
                <a:solidFill>
                  <a:schemeClr val="bg1"/>
                </a:solidFill>
              </a:rPr>
              <a:t> </a:t>
            </a:r>
            <a:endParaRPr lang="en-AU" sz="3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830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 in Godliness </a:t>
            </a:r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beneficial in every way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31F7FC1-85C2-3E43-831F-1CF1D3B270C9}"/>
              </a:ext>
            </a:extLst>
          </p:cNvPr>
          <p:cNvSpPr txBox="1"/>
          <p:nvPr/>
        </p:nvSpPr>
        <p:spPr>
          <a:xfrm>
            <a:off x="467544" y="455817"/>
            <a:ext cx="8136904" cy="923330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numCol="1" rtlCol="0">
            <a:spAutoFit/>
          </a:bodyPr>
          <a:lstStyle/>
          <a:p>
            <a:pPr algn="ctr"/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Guarding against wrong doctrine.</a:t>
            </a:r>
          </a:p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self-delusion of sin convinces a person “If it seems right to me, it must be right”...</a:t>
            </a:r>
          </a:p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 in Godliness guards against this.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A951EA-ECD0-CA1F-30F1-CA3BED7C75E4}"/>
              </a:ext>
            </a:extLst>
          </p:cNvPr>
          <p:cNvSpPr txBox="1"/>
          <p:nvPr/>
        </p:nvSpPr>
        <p:spPr>
          <a:xfrm>
            <a:off x="466434" y="1489348"/>
            <a:ext cx="8197139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to this end we toil and strive, because we have our hope set on the living God, who is the Saviour of all people, especially of those who believe.</a:t>
            </a:r>
            <a:r>
              <a:rPr lang="en-AU" dirty="0"/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ED184BA-8FA6-ACA5-39D7-B6ADFAF0DB74}"/>
              </a:ext>
            </a:extLst>
          </p:cNvPr>
          <p:cNvSpPr txBox="1"/>
          <p:nvPr/>
        </p:nvSpPr>
        <p:spPr>
          <a:xfrm>
            <a:off x="-3499" y="2406830"/>
            <a:ext cx="9137003" cy="1477328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 of the hope we have in the Living God, we toil and strive to be trained in Godliness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Growing in Godliness is a priority for Disciples of Jesus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Humbling.  Less of self and more of Jesus.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role of a Pastor to “Command and teach”.    Many don’t want to be taught, but affirmed.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importance of demonstrating Godliness (in speech, in conduct, in love, in faith, in purity)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385CBDF-7EDC-D9EC-80AC-3B5CE4D4A56E}"/>
              </a:ext>
            </a:extLst>
          </p:cNvPr>
          <p:cNvSpPr txBox="1"/>
          <p:nvPr/>
        </p:nvSpPr>
        <p:spPr>
          <a:xfrm>
            <a:off x="-24837" y="2118987"/>
            <a:ext cx="519944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 in Godliness in the church</a:t>
            </a:r>
          </a:p>
        </p:txBody>
      </p:sp>
    </p:spTree>
    <p:extLst>
      <p:ext uri="{BB962C8B-B14F-4D97-AF65-F5344CB8AC3E}">
        <p14:creationId xmlns:p14="http://schemas.microsoft.com/office/powerpoint/2010/main" val="887720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5" grpId="0" animBg="1"/>
      <p:bldP spid="11" grpId="0" uiExpand="1" build="p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 in Godliness </a:t>
            </a:r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beneficial in every way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31F7FC1-85C2-3E43-831F-1CF1D3B270C9}"/>
              </a:ext>
            </a:extLst>
          </p:cNvPr>
          <p:cNvSpPr txBox="1"/>
          <p:nvPr/>
        </p:nvSpPr>
        <p:spPr>
          <a:xfrm>
            <a:off x="467544" y="455817"/>
            <a:ext cx="8136904" cy="923330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numCol="1" rtlCol="0">
            <a:spAutoFit/>
          </a:bodyPr>
          <a:lstStyle/>
          <a:p>
            <a:pPr algn="ctr"/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Guarding against wrong doctrine.</a:t>
            </a:r>
          </a:p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self-delusion of sin convinces a person “If it seems right to me, it must be right”...</a:t>
            </a:r>
          </a:p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 in Godliness guards against this.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A951EA-ECD0-CA1F-30F1-CA3BED7C75E4}"/>
              </a:ext>
            </a:extLst>
          </p:cNvPr>
          <p:cNvSpPr txBox="1"/>
          <p:nvPr/>
        </p:nvSpPr>
        <p:spPr>
          <a:xfrm>
            <a:off x="-2219" y="3144318"/>
            <a:ext cx="9105762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...devote yourself to the public reading of Scripture, to exhortation, to teaching.</a:t>
            </a:r>
            <a:r>
              <a:rPr lang="en-AU" dirty="0"/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ED184BA-8FA6-ACA5-39D7-B6ADFAF0DB74}"/>
              </a:ext>
            </a:extLst>
          </p:cNvPr>
          <p:cNvSpPr txBox="1"/>
          <p:nvPr/>
        </p:nvSpPr>
        <p:spPr>
          <a:xfrm>
            <a:off x="19119" y="1666990"/>
            <a:ext cx="9137003" cy="1477328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 of the hope we have in the Living God, we toil and strive to be trained in Godliness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Growing in Godliness is a priority for Disciples of Jesus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Humbling.  Less of self and more of Jesus.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role of a Pastor to “Command and teach”.    Many don’t want to be taught, but affirmed.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importance of demonstrating Godliness (in speech, in conduct, in love, in faith, in purity)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385CBDF-7EDC-D9EC-80AC-3B5CE4D4A56E}"/>
              </a:ext>
            </a:extLst>
          </p:cNvPr>
          <p:cNvSpPr txBox="1"/>
          <p:nvPr/>
        </p:nvSpPr>
        <p:spPr>
          <a:xfrm>
            <a:off x="-2219" y="1379147"/>
            <a:ext cx="519944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 in Godliness in the church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9E0497-ACB5-DD96-C9E7-394E787C40DF}"/>
              </a:ext>
            </a:extLst>
          </p:cNvPr>
          <p:cNvSpPr txBox="1"/>
          <p:nvPr/>
        </p:nvSpPr>
        <p:spPr>
          <a:xfrm>
            <a:off x="11531" y="3517330"/>
            <a:ext cx="519944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Devoted to Public reading of Scripture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5E4368-F272-9ACD-C8F6-77EE60B3FB36}"/>
              </a:ext>
            </a:extLst>
          </p:cNvPr>
          <p:cNvSpPr txBox="1"/>
          <p:nvPr/>
        </p:nvSpPr>
        <p:spPr>
          <a:xfrm>
            <a:off x="19119" y="3998771"/>
            <a:ext cx="519944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Devoted to Exhortation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14BBDB-A362-7B0A-5921-A67039C69825}"/>
              </a:ext>
            </a:extLst>
          </p:cNvPr>
          <p:cNvSpPr txBox="1"/>
          <p:nvPr/>
        </p:nvSpPr>
        <p:spPr>
          <a:xfrm>
            <a:off x="19119" y="4536000"/>
            <a:ext cx="28391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Devoted to Teaching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CFF946-AC9A-4674-2273-26E2491371B3}"/>
              </a:ext>
            </a:extLst>
          </p:cNvPr>
          <p:cNvSpPr txBox="1"/>
          <p:nvPr/>
        </p:nvSpPr>
        <p:spPr>
          <a:xfrm>
            <a:off x="3995936" y="3531257"/>
            <a:ext cx="3435481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God’s word is the source of truth.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FD8EDD1-5031-C463-1799-53A96D854166}"/>
              </a:ext>
            </a:extLst>
          </p:cNvPr>
          <p:cNvSpPr txBox="1"/>
          <p:nvPr/>
        </p:nvSpPr>
        <p:spPr>
          <a:xfrm>
            <a:off x="345211" y="3765014"/>
            <a:ext cx="8787258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 His word as His word is.  (No cutting and pasting to fit my own thoughts)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B0783A8-DA26-4E9D-2553-91F20E3F10D1}"/>
              </a:ext>
            </a:extLst>
          </p:cNvPr>
          <p:cNvSpPr txBox="1"/>
          <p:nvPr/>
        </p:nvSpPr>
        <p:spPr>
          <a:xfrm>
            <a:off x="2565896" y="4019395"/>
            <a:ext cx="6566573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challenge issued, that demands a response.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3D1E447-4E08-A2EC-0308-2A1374ED919D}"/>
              </a:ext>
            </a:extLst>
          </p:cNvPr>
          <p:cNvSpPr txBox="1"/>
          <p:nvPr/>
        </p:nvSpPr>
        <p:spPr>
          <a:xfrm>
            <a:off x="328236" y="4281619"/>
            <a:ext cx="8276212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grow in Godliness, we will be regularly challenged to repent and change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3819B5-02D5-D189-EAC5-6419F83438DE}"/>
              </a:ext>
            </a:extLst>
          </p:cNvPr>
          <p:cNvSpPr txBox="1"/>
          <p:nvPr/>
        </p:nvSpPr>
        <p:spPr>
          <a:xfrm>
            <a:off x="2346992" y="4556624"/>
            <a:ext cx="6566573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Immerse ourselves into God’s word &amp; into Godly teaching.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5A8B092-12BE-3E8D-2AE8-B19E658B2016}"/>
              </a:ext>
            </a:extLst>
          </p:cNvPr>
          <p:cNvSpPr txBox="1"/>
          <p:nvPr/>
        </p:nvSpPr>
        <p:spPr>
          <a:xfrm>
            <a:off x="1600814" y="4905332"/>
            <a:ext cx="5899695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Practice these things, immerse yourself in them...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87775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4" grpId="0"/>
      <p:bldP spid="15" grpId="0"/>
      <p:bldP spid="16" grpId="0"/>
      <p:bldP spid="17" grpId="0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 in Godliness </a:t>
            </a:r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beneficial in every way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31F7FC1-85C2-3E43-831F-1CF1D3B270C9}"/>
              </a:ext>
            </a:extLst>
          </p:cNvPr>
          <p:cNvSpPr txBox="1"/>
          <p:nvPr/>
        </p:nvSpPr>
        <p:spPr>
          <a:xfrm>
            <a:off x="467544" y="455817"/>
            <a:ext cx="8136904" cy="923330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numCol="1" rtlCol="0">
            <a:spAutoFit/>
          </a:bodyPr>
          <a:lstStyle/>
          <a:p>
            <a:pPr algn="ctr"/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Guarding against wrong doctrine.</a:t>
            </a:r>
          </a:p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self-delusion of sin convinces a person “If it seems right to me, it must be right”...</a:t>
            </a:r>
          </a:p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 in Godliness guards against this.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ED184BA-8FA6-ACA5-39D7-B6ADFAF0DB74}"/>
              </a:ext>
            </a:extLst>
          </p:cNvPr>
          <p:cNvSpPr txBox="1"/>
          <p:nvPr/>
        </p:nvSpPr>
        <p:spPr>
          <a:xfrm>
            <a:off x="19119" y="1666990"/>
            <a:ext cx="9137003" cy="1477328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 of the hope we have in the Living God, we toil and strive to be trained in Godliness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Growing in Godliness is a priority for Disciples of Jesus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Humbling.  Less of self and more of Jesus.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role of a Pastor to “Command and teach”.    Many don’t want to be taught, but affirmed.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importance of demonstrating Godliness (in speech, in conduct, in love, in faith, in purity)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385CBDF-7EDC-D9EC-80AC-3B5CE4D4A56E}"/>
              </a:ext>
            </a:extLst>
          </p:cNvPr>
          <p:cNvSpPr txBox="1"/>
          <p:nvPr/>
        </p:nvSpPr>
        <p:spPr>
          <a:xfrm>
            <a:off x="-2219" y="1379147"/>
            <a:ext cx="519944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 in Godliness in the church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9E0497-ACB5-DD96-C9E7-394E787C40DF}"/>
              </a:ext>
            </a:extLst>
          </p:cNvPr>
          <p:cNvSpPr txBox="1"/>
          <p:nvPr/>
        </p:nvSpPr>
        <p:spPr>
          <a:xfrm>
            <a:off x="22882" y="3062829"/>
            <a:ext cx="519944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Devoted to Public reading of Scripture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5E4368-F272-9ACD-C8F6-77EE60B3FB36}"/>
              </a:ext>
            </a:extLst>
          </p:cNvPr>
          <p:cNvSpPr txBox="1"/>
          <p:nvPr/>
        </p:nvSpPr>
        <p:spPr>
          <a:xfrm>
            <a:off x="30470" y="3544270"/>
            <a:ext cx="519944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Devoted to Exhortation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14BBDB-A362-7B0A-5921-A67039C69825}"/>
              </a:ext>
            </a:extLst>
          </p:cNvPr>
          <p:cNvSpPr txBox="1"/>
          <p:nvPr/>
        </p:nvSpPr>
        <p:spPr>
          <a:xfrm>
            <a:off x="30470" y="4081499"/>
            <a:ext cx="28391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Devoted to Teaching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CFF946-AC9A-4674-2273-26E2491371B3}"/>
              </a:ext>
            </a:extLst>
          </p:cNvPr>
          <p:cNvSpPr txBox="1"/>
          <p:nvPr/>
        </p:nvSpPr>
        <p:spPr>
          <a:xfrm>
            <a:off x="4007287" y="3076756"/>
            <a:ext cx="3435481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God’s word is the source of truth.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FD8EDD1-5031-C463-1799-53A96D854166}"/>
              </a:ext>
            </a:extLst>
          </p:cNvPr>
          <p:cNvSpPr txBox="1"/>
          <p:nvPr/>
        </p:nvSpPr>
        <p:spPr>
          <a:xfrm>
            <a:off x="356562" y="3310513"/>
            <a:ext cx="8787258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 His word as His word is.  (No cutting and pasting to fit my own thoughts)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B0783A8-DA26-4E9D-2553-91F20E3F10D1}"/>
              </a:ext>
            </a:extLst>
          </p:cNvPr>
          <p:cNvSpPr txBox="1"/>
          <p:nvPr/>
        </p:nvSpPr>
        <p:spPr>
          <a:xfrm>
            <a:off x="2577247" y="3564894"/>
            <a:ext cx="6566573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challenge issued, that demands a response.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3D1E447-4E08-A2EC-0308-2A1374ED919D}"/>
              </a:ext>
            </a:extLst>
          </p:cNvPr>
          <p:cNvSpPr txBox="1"/>
          <p:nvPr/>
        </p:nvSpPr>
        <p:spPr>
          <a:xfrm>
            <a:off x="339587" y="3827118"/>
            <a:ext cx="8276212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grow in Godliness, we will be regularly challenged to repent and change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3819B5-02D5-D189-EAC5-6419F83438DE}"/>
              </a:ext>
            </a:extLst>
          </p:cNvPr>
          <p:cNvSpPr txBox="1"/>
          <p:nvPr/>
        </p:nvSpPr>
        <p:spPr>
          <a:xfrm>
            <a:off x="2358343" y="4102123"/>
            <a:ext cx="6566573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Immerse ourselves into God’s word &amp; into Godly teaching.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5A8B092-12BE-3E8D-2AE8-B19E658B2016}"/>
              </a:ext>
            </a:extLst>
          </p:cNvPr>
          <p:cNvSpPr txBox="1"/>
          <p:nvPr/>
        </p:nvSpPr>
        <p:spPr>
          <a:xfrm>
            <a:off x="1094929" y="4429999"/>
            <a:ext cx="7310523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Keep a close watch on yourself and on the teaching.  Persist in this, for by so doing you will save both yourself and your hearers.</a:t>
            </a:r>
            <a:r>
              <a:rPr lang="en-AU" dirty="0"/>
              <a:t>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245C5C3-2EC8-B2B7-23D3-5CA076045A0B}"/>
              </a:ext>
            </a:extLst>
          </p:cNvPr>
          <p:cNvSpPr txBox="1"/>
          <p:nvPr/>
        </p:nvSpPr>
        <p:spPr>
          <a:xfrm>
            <a:off x="9844" y="5037150"/>
            <a:ext cx="715444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Bad Doctrine can “Shipwreck” one’s faith. 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vigilant in how you live;  What you pay attention to;  The teaching you listen to or give.</a:t>
            </a:r>
          </a:p>
        </p:txBody>
      </p:sp>
    </p:spTree>
    <p:extLst>
      <p:ext uri="{BB962C8B-B14F-4D97-AF65-F5344CB8AC3E}">
        <p14:creationId xmlns:p14="http://schemas.microsoft.com/office/powerpoint/2010/main" val="3354250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 in Godliness </a:t>
            </a:r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beneficial in every way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31F7FC1-85C2-3E43-831F-1CF1D3B270C9}"/>
              </a:ext>
            </a:extLst>
          </p:cNvPr>
          <p:cNvSpPr txBox="1"/>
          <p:nvPr/>
        </p:nvSpPr>
        <p:spPr>
          <a:xfrm>
            <a:off x="467544" y="455817"/>
            <a:ext cx="8136904" cy="923330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numCol="1" rtlCol="0">
            <a:spAutoFit/>
          </a:bodyPr>
          <a:lstStyle/>
          <a:p>
            <a:pPr algn="ctr"/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Guarding against wrong doctrine.</a:t>
            </a:r>
          </a:p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self-delusion of sin convinces a person “If it seems right to me, it must be right”...</a:t>
            </a:r>
          </a:p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 in Godliness guards against this.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ED184BA-8FA6-ACA5-39D7-B6ADFAF0DB74}"/>
              </a:ext>
            </a:extLst>
          </p:cNvPr>
          <p:cNvSpPr txBox="1"/>
          <p:nvPr/>
        </p:nvSpPr>
        <p:spPr>
          <a:xfrm>
            <a:off x="19119" y="1666990"/>
            <a:ext cx="9137003" cy="1477328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 of the hope we have in the Living God, we toil and strive to be trained in Godliness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Growing in Godliness is a priority for Disciples of Jesus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Humbling.  Less of self and more of Jesus.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role of a Pastor to “Command and teach”.    Many don’t want to be taught, but affirmed.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importance of demonstrating Godliness (in speech, in conduct, in love, in faith, in purity)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385CBDF-7EDC-D9EC-80AC-3B5CE4D4A56E}"/>
              </a:ext>
            </a:extLst>
          </p:cNvPr>
          <p:cNvSpPr txBox="1"/>
          <p:nvPr/>
        </p:nvSpPr>
        <p:spPr>
          <a:xfrm>
            <a:off x="-2219" y="1379147"/>
            <a:ext cx="519944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 in Godliness in the church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9E0497-ACB5-DD96-C9E7-394E787C40DF}"/>
              </a:ext>
            </a:extLst>
          </p:cNvPr>
          <p:cNvSpPr txBox="1"/>
          <p:nvPr/>
        </p:nvSpPr>
        <p:spPr>
          <a:xfrm>
            <a:off x="22882" y="3062829"/>
            <a:ext cx="519944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Devoted to Public reading of Scripture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5E4368-F272-9ACD-C8F6-77EE60B3FB36}"/>
              </a:ext>
            </a:extLst>
          </p:cNvPr>
          <p:cNvSpPr txBox="1"/>
          <p:nvPr/>
        </p:nvSpPr>
        <p:spPr>
          <a:xfrm>
            <a:off x="30470" y="3544270"/>
            <a:ext cx="519944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Devoted to Exhortation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14BBDB-A362-7B0A-5921-A67039C69825}"/>
              </a:ext>
            </a:extLst>
          </p:cNvPr>
          <p:cNvSpPr txBox="1"/>
          <p:nvPr/>
        </p:nvSpPr>
        <p:spPr>
          <a:xfrm>
            <a:off x="30470" y="4081499"/>
            <a:ext cx="28391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Devoted to Teaching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CFF946-AC9A-4674-2273-26E2491371B3}"/>
              </a:ext>
            </a:extLst>
          </p:cNvPr>
          <p:cNvSpPr txBox="1"/>
          <p:nvPr/>
        </p:nvSpPr>
        <p:spPr>
          <a:xfrm>
            <a:off x="4007287" y="3076756"/>
            <a:ext cx="3435481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God’s word is the source of truth.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FD8EDD1-5031-C463-1799-53A96D854166}"/>
              </a:ext>
            </a:extLst>
          </p:cNvPr>
          <p:cNvSpPr txBox="1"/>
          <p:nvPr/>
        </p:nvSpPr>
        <p:spPr>
          <a:xfrm>
            <a:off x="356562" y="3310513"/>
            <a:ext cx="8787258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 His word as His word is.  (No cutting and pasting to fit my own thoughts)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B0783A8-DA26-4E9D-2553-91F20E3F10D1}"/>
              </a:ext>
            </a:extLst>
          </p:cNvPr>
          <p:cNvSpPr txBox="1"/>
          <p:nvPr/>
        </p:nvSpPr>
        <p:spPr>
          <a:xfrm>
            <a:off x="2577247" y="3564894"/>
            <a:ext cx="6566573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challenge issued, that demands a response.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3D1E447-4E08-A2EC-0308-2A1374ED919D}"/>
              </a:ext>
            </a:extLst>
          </p:cNvPr>
          <p:cNvSpPr txBox="1"/>
          <p:nvPr/>
        </p:nvSpPr>
        <p:spPr>
          <a:xfrm>
            <a:off x="339587" y="3827118"/>
            <a:ext cx="8276212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grow in Godliness, we will be regularly challenged to repent and change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3819B5-02D5-D189-EAC5-6419F83438DE}"/>
              </a:ext>
            </a:extLst>
          </p:cNvPr>
          <p:cNvSpPr txBox="1"/>
          <p:nvPr/>
        </p:nvSpPr>
        <p:spPr>
          <a:xfrm>
            <a:off x="2358343" y="4102123"/>
            <a:ext cx="6566573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Immerse ourselves into God’s word &amp; into Godly teaching.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245C5C3-2EC8-B2B7-23D3-5CA076045A0B}"/>
              </a:ext>
            </a:extLst>
          </p:cNvPr>
          <p:cNvSpPr txBox="1"/>
          <p:nvPr/>
        </p:nvSpPr>
        <p:spPr>
          <a:xfrm>
            <a:off x="1010398" y="4471455"/>
            <a:ext cx="7154444" cy="646331"/>
          </a:xfrm>
          <a:prstGeom prst="rect">
            <a:avLst/>
          </a:prstGeom>
          <a:noFill/>
          <a:ln w="190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Bad Doctrine can “Shipwreck” one’s faith. 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vigilant in how you live;  What you pay attention to;  The teaching you listen to or give.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10BB624-6743-C1C6-6D7C-DDF1A0C3AB39}"/>
              </a:ext>
            </a:extLst>
          </p:cNvPr>
          <p:cNvSpPr txBox="1"/>
          <p:nvPr/>
        </p:nvSpPr>
        <p:spPr>
          <a:xfrm>
            <a:off x="30470" y="5113557"/>
            <a:ext cx="9136791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Christian Life is </a:t>
            </a: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Hands-on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Active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Determined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b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(to ‘float along’ leads to shipwreck faith)</a:t>
            </a:r>
          </a:p>
        </p:txBody>
      </p:sp>
    </p:spTree>
    <p:extLst>
      <p:ext uri="{BB962C8B-B14F-4D97-AF65-F5344CB8AC3E}">
        <p14:creationId xmlns:p14="http://schemas.microsoft.com/office/powerpoint/2010/main" val="316407885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148041</TotalTime>
  <Words>1303</Words>
  <Application>Microsoft Macintosh PowerPoint</Application>
  <PresentationFormat>On-screen Show (16:10)</PresentationFormat>
  <Paragraphs>88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2396</cp:revision>
  <cp:lastPrinted>2022-06-01T07:37:26Z</cp:lastPrinted>
  <dcterms:created xsi:type="dcterms:W3CDTF">2016-11-04T06:28:01Z</dcterms:created>
  <dcterms:modified xsi:type="dcterms:W3CDTF">2022-06-09T23:03:00Z</dcterms:modified>
</cp:coreProperties>
</file>